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771" r:id="rId2"/>
    <p:sldId id="265" r:id="rId3"/>
    <p:sldId id="736" r:id="rId4"/>
    <p:sldId id="773" r:id="rId5"/>
    <p:sldId id="774" r:id="rId6"/>
    <p:sldId id="775" r:id="rId7"/>
    <p:sldId id="776" r:id="rId8"/>
    <p:sldId id="777" r:id="rId9"/>
    <p:sldId id="778" r:id="rId10"/>
    <p:sldId id="779" r:id="rId11"/>
    <p:sldId id="780" r:id="rId12"/>
    <p:sldId id="781" r:id="rId13"/>
    <p:sldId id="782" r:id="rId14"/>
    <p:sldId id="783" r:id="rId15"/>
    <p:sldId id="784" r:id="rId16"/>
    <p:sldId id="785" r:id="rId17"/>
    <p:sldId id="786" r:id="rId18"/>
    <p:sldId id="787" r:id="rId19"/>
    <p:sldId id="788" r:id="rId20"/>
    <p:sldId id="789" r:id="rId21"/>
    <p:sldId id="790" r:id="rId22"/>
    <p:sldId id="791" r:id="rId23"/>
    <p:sldId id="792" r:id="rId24"/>
    <p:sldId id="793" r:id="rId25"/>
    <p:sldId id="794" r:id="rId26"/>
    <p:sldId id="795" r:id="rId27"/>
    <p:sldId id="796" r:id="rId28"/>
    <p:sldId id="797" r:id="rId29"/>
    <p:sldId id="798" r:id="rId30"/>
    <p:sldId id="799" r:id="rId31"/>
    <p:sldId id="800" r:id="rId32"/>
    <p:sldId id="801" r:id="rId33"/>
    <p:sldId id="802" r:id="rId34"/>
    <p:sldId id="803" r:id="rId35"/>
    <p:sldId id="804" r:id="rId36"/>
    <p:sldId id="805" r:id="rId37"/>
    <p:sldId id="806" r:id="rId38"/>
    <p:sldId id="807" r:id="rId39"/>
    <p:sldId id="808" r:id="rId40"/>
    <p:sldId id="809" r:id="rId41"/>
    <p:sldId id="810" r:id="rId42"/>
    <p:sldId id="811" r:id="rId43"/>
    <p:sldId id="812" r:id="rId44"/>
    <p:sldId id="813" r:id="rId45"/>
    <p:sldId id="814" r:id="rId46"/>
    <p:sldId id="815" r:id="rId47"/>
    <p:sldId id="816" r:id="rId48"/>
    <p:sldId id="817" r:id="rId49"/>
    <p:sldId id="818" r:id="rId50"/>
    <p:sldId id="819" r:id="rId51"/>
    <p:sldId id="820" r:id="rId52"/>
    <p:sldId id="821" r:id="rId53"/>
    <p:sldId id="822" r:id="rId54"/>
    <p:sldId id="823" r:id="rId55"/>
    <p:sldId id="824" r:id="rId56"/>
    <p:sldId id="825" r:id="rId57"/>
    <p:sldId id="772" r:id="rId58"/>
    <p:sldId id="260" r:id="rId59"/>
  </p:sldIdLst>
  <p:sldSz cx="12192000" cy="6858000"/>
  <p:notesSz cx="6858000" cy="9144000"/>
  <p:custDataLst>
    <p:tags r:id="rId6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659" userDrawn="1">
          <p15:clr>
            <a:srgbClr val="A4A3A4"/>
          </p15:clr>
        </p15:guide>
        <p15:guide id="3" pos="756" userDrawn="1">
          <p15:clr>
            <a:srgbClr val="A4A3A4"/>
          </p15:clr>
        </p15:guide>
        <p15:guide id="4" pos="60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D60000"/>
    <a:srgbClr val="FF1D1D"/>
    <a:srgbClr val="F4B183"/>
    <a:srgbClr val="F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9" autoAdjust="0"/>
    <p:restoredTop sz="94830" autoAdjust="0"/>
  </p:normalViewPr>
  <p:slideViewPr>
    <p:cSldViewPr snapToGrid="0">
      <p:cViewPr varScale="1">
        <p:scale>
          <a:sx n="80" d="100"/>
          <a:sy n="80" d="100"/>
        </p:scale>
        <p:origin x="-396" y="-84"/>
      </p:cViewPr>
      <p:guideLst>
        <p:guide orient="horz" pos="2160"/>
        <p:guide pos="3659"/>
        <p:guide pos="756"/>
        <p:guide pos="6085"/>
      </p:guideLst>
    </p:cSldViewPr>
  </p:slideViewPr>
  <p:outlineViewPr>
    <p:cViewPr>
      <p:scale>
        <a:sx n="33" d="100"/>
        <a:sy n="33" d="100"/>
      </p:scale>
      <p:origin x="0" y="-340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0E238-23A0-4F1A-8A46-BB502B62DCDD}" type="datetimeFigureOut">
              <a:rPr lang="zh-CN" altLang="en-US" smtClean="0"/>
              <a:t>2018-12-04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DA16D-C77F-42ED-B06C-0E600EB8C7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925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FBA5AC61-2CCA-4510-AF79-B37C4D9264FF}" type="slidenum">
              <a:rPr lang="zh-CN" altLang="en-US" sz="1800" dirty="0" smtClean="0"/>
              <a:pPr algn="l">
                <a:defRPr/>
              </a:pPr>
              <a:t>4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939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64B04BAC-1A09-4822-8797-3BC2196A518F}" type="slidenum">
              <a:rPr lang="zh-CN" altLang="en-US" sz="1800" dirty="0" smtClean="0"/>
              <a:pPr algn="l">
                <a:defRPr/>
              </a:pPr>
              <a:t>13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6042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AF051CC2-0D42-4916-8F77-B6DBA00DCEAE}" type="slidenum">
              <a:rPr lang="zh-CN" altLang="en-US" sz="1800" dirty="0" smtClean="0"/>
              <a:pPr algn="l">
                <a:defRPr/>
              </a:pPr>
              <a:t>14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6144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BFE896C7-C629-4CF7-A149-4CD073BFB598}" type="slidenum">
              <a:rPr lang="zh-CN" altLang="en-US" sz="1800" dirty="0" smtClean="0"/>
              <a:pPr algn="l">
                <a:defRPr/>
              </a:pPr>
              <a:t>15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6246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FAC59C09-C32A-4EE2-9D72-C5B943DBC232}" type="slidenum">
              <a:rPr lang="zh-CN" altLang="en-US" sz="1800" dirty="0" smtClean="0"/>
              <a:pPr algn="l">
                <a:defRPr/>
              </a:pPr>
              <a:t>16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EF510962-22D7-4935-AB53-9575B82B0517}" type="slidenum">
              <a:rPr lang="zh-CN" altLang="en-US" sz="1800" dirty="0" smtClean="0"/>
              <a:pPr algn="l">
                <a:defRPr/>
              </a:pPr>
              <a:t>17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D65869BE-0E53-44CA-A3DE-D6907A722DC0}" type="slidenum">
              <a:rPr lang="zh-CN" altLang="en-US" sz="1800" dirty="0" smtClean="0"/>
              <a:pPr algn="l">
                <a:defRPr/>
              </a:pPr>
              <a:t>18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8B7BD740-61B4-43B0-BDFB-9E86E1B4B489}" type="slidenum">
              <a:rPr lang="zh-CN" altLang="en-US" sz="1800" dirty="0" smtClean="0"/>
              <a:pPr algn="l">
                <a:defRPr/>
              </a:pPr>
              <a:t>19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7CE51EF5-B3E5-429B-BC57-A23B90F67942}" type="slidenum">
              <a:rPr lang="zh-CN" altLang="en-US" sz="1800" dirty="0" smtClean="0"/>
              <a:pPr algn="l">
                <a:defRPr/>
              </a:pPr>
              <a:t>20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E7175BD2-10CC-4E69-B511-42937CF9B532}" type="slidenum">
              <a:rPr lang="zh-CN" altLang="en-US" sz="1800" dirty="0" smtClean="0"/>
              <a:pPr algn="l">
                <a:defRPr/>
              </a:pPr>
              <a:t>21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2ABD70AF-7E74-45A4-A449-98DF6FB052FB}" type="slidenum">
              <a:rPr lang="zh-CN" altLang="en-US" sz="1800" dirty="0" smtClean="0"/>
              <a:pPr algn="l">
                <a:defRPr/>
              </a:pPr>
              <a:t>22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E645C5E0-679B-4CCF-B991-2F8CEF83CB26}" type="slidenum">
              <a:rPr lang="zh-CN" altLang="en-US" sz="1800" dirty="0" smtClean="0"/>
              <a:pPr algn="l">
                <a:defRPr/>
              </a:pPr>
              <a:t>5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0EFA94E3-E912-4A4B-9AAE-C4927AC9DF1B}" type="slidenum">
              <a:rPr lang="zh-CN" altLang="en-US" sz="1800" dirty="0" smtClean="0"/>
              <a:pPr algn="l">
                <a:defRPr/>
              </a:pPr>
              <a:t>23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9EC48A64-4322-49FE-BA56-4DD2DA47712D}" type="slidenum">
              <a:rPr lang="zh-CN" altLang="en-US" sz="1800" dirty="0" smtClean="0"/>
              <a:pPr algn="l">
                <a:defRPr/>
              </a:pPr>
              <a:t>24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84842BCC-B1EB-4CFF-B22C-72CD611272E1}" type="slidenum">
              <a:rPr lang="zh-CN" altLang="en-US" sz="1800" dirty="0" smtClean="0"/>
              <a:pPr algn="l">
                <a:defRPr/>
              </a:pPr>
              <a:t>25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939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F8C3FFEE-C595-4451-8FC1-9E51454E7428}" type="slidenum">
              <a:rPr lang="zh-CN" altLang="en-US" sz="1800" dirty="0" smtClean="0"/>
              <a:pPr algn="l">
                <a:defRPr/>
              </a:pPr>
              <a:t>26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6042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2913FB0F-2893-4887-B378-20E966FFE867}" type="slidenum">
              <a:rPr lang="zh-CN" altLang="en-US" sz="1800" dirty="0" smtClean="0"/>
              <a:pPr algn="l">
                <a:defRPr/>
              </a:pPr>
              <a:t>27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6144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3A76EC90-5BBF-47C7-BBE5-9319CE6FFD93}" type="slidenum">
              <a:rPr lang="zh-CN" altLang="en-US" sz="1800" dirty="0" smtClean="0"/>
              <a:pPr algn="l">
                <a:defRPr/>
              </a:pPr>
              <a:t>28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6246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F94A514D-A4F3-4DB7-88F1-FCA340DEFFC0}" type="slidenum">
              <a:rPr lang="zh-CN" altLang="en-US" sz="1800" dirty="0" smtClean="0"/>
              <a:pPr algn="l">
                <a:defRPr/>
              </a:pPr>
              <a:t>29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EA7E79D3-BEA1-415E-B515-E2E181A5563A}" type="slidenum">
              <a:rPr lang="zh-CN" altLang="en-US" sz="1800" dirty="0" smtClean="0"/>
              <a:pPr algn="l">
                <a:defRPr/>
              </a:pPr>
              <a:t>30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CABA225E-00A0-47A1-9389-12292C6E28C8}" type="slidenum">
              <a:rPr lang="zh-CN" altLang="en-US" sz="1800" dirty="0" smtClean="0"/>
              <a:pPr algn="l">
                <a:defRPr/>
              </a:pPr>
              <a:t>31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A52217EF-436E-47AB-B7B6-19820841B63A}" type="slidenum">
              <a:rPr lang="zh-CN" altLang="en-US" sz="1800" dirty="0" smtClean="0"/>
              <a:pPr algn="l">
                <a:defRPr/>
              </a:pPr>
              <a:t>32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9EF47416-1505-492F-A676-079B96B211E5}" type="slidenum">
              <a:rPr lang="zh-CN" altLang="en-US" sz="1800" dirty="0" smtClean="0"/>
              <a:pPr algn="l">
                <a:defRPr/>
              </a:pPr>
              <a:t>6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F839F617-9854-4A3D-9B02-E3DDBCA0D115}" type="slidenum">
              <a:rPr lang="zh-CN" altLang="en-US" sz="1800" dirty="0" smtClean="0"/>
              <a:pPr algn="l">
                <a:defRPr/>
              </a:pPr>
              <a:t>33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E8A36AE2-C8CD-4045-A035-A93EA428AAC5}" type="slidenum">
              <a:rPr lang="zh-CN" altLang="en-US" sz="1800" dirty="0" smtClean="0"/>
              <a:pPr algn="l">
                <a:defRPr/>
              </a:pPr>
              <a:t>34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D6020E20-93AC-46E9-A259-C3A53D3DB7CD}" type="slidenum">
              <a:rPr lang="zh-CN" altLang="en-US" sz="1800" dirty="0" smtClean="0"/>
              <a:pPr algn="l">
                <a:defRPr/>
              </a:pPr>
              <a:t>35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12A075AF-FA5C-4E3B-AB5B-DC5040B42C11}" type="slidenum">
              <a:rPr lang="zh-CN" altLang="en-US" sz="1800" dirty="0" smtClean="0"/>
              <a:pPr algn="l">
                <a:defRPr/>
              </a:pPr>
              <a:t>36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9BC001E4-3728-475F-8F91-8CC2A3CE39FA}" type="slidenum">
              <a:rPr lang="zh-CN" altLang="en-US" sz="1800" dirty="0" smtClean="0"/>
              <a:pPr algn="l">
                <a:defRPr/>
              </a:pPr>
              <a:t>37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A35BA6C4-53B3-4F11-9C5D-0F3E8D80959F}" type="slidenum">
              <a:rPr lang="zh-CN" altLang="en-US" sz="1800" dirty="0" smtClean="0"/>
              <a:pPr algn="l">
                <a:defRPr/>
              </a:pPr>
              <a:t>38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939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76EE58C7-B678-4FD8-8852-8ADC05DC3C20}" type="slidenum">
              <a:rPr lang="zh-CN" altLang="en-US" sz="1800" dirty="0" smtClean="0"/>
              <a:pPr algn="l">
                <a:defRPr/>
              </a:pPr>
              <a:t>39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6042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90F2B335-BDD4-46C8-9606-F646E784BD01}" type="slidenum">
              <a:rPr lang="zh-CN" altLang="en-US" sz="1800" dirty="0" smtClean="0"/>
              <a:pPr algn="l">
                <a:defRPr/>
              </a:pPr>
              <a:t>40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6144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5F1B597A-019E-4613-9999-2A69B76D318D}" type="slidenum">
              <a:rPr lang="zh-CN" altLang="en-US" sz="1800" dirty="0" smtClean="0"/>
              <a:pPr algn="l">
                <a:defRPr/>
              </a:pPr>
              <a:t>41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6246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09389EE1-ACF4-4325-A1AB-40CA48654E99}" type="slidenum">
              <a:rPr lang="zh-CN" altLang="en-US" sz="1800" dirty="0" smtClean="0"/>
              <a:pPr algn="l">
                <a:defRPr/>
              </a:pPr>
              <a:t>42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15805E4F-DC96-412B-9B85-F2E274BB4AE9}" type="slidenum">
              <a:rPr lang="zh-CN" altLang="en-US" sz="1800" dirty="0" smtClean="0"/>
              <a:pPr algn="l">
                <a:defRPr/>
              </a:pPr>
              <a:t>7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E7EC7AEC-D2E6-4B5A-8440-E4651F8062C5}" type="slidenum">
              <a:rPr lang="zh-CN" altLang="en-US" sz="1800" dirty="0" smtClean="0"/>
              <a:pPr algn="l">
                <a:defRPr/>
              </a:pPr>
              <a:t>43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51C82B56-F417-45F9-9450-2420945E58A9}" type="slidenum">
              <a:rPr lang="zh-CN" altLang="en-US" sz="1800" dirty="0" smtClean="0"/>
              <a:pPr algn="l">
                <a:defRPr/>
              </a:pPr>
              <a:t>44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FB3721B0-E47C-4EF1-A335-518E1EACB0B8}" type="slidenum">
              <a:rPr lang="zh-CN" altLang="en-US" sz="1800" dirty="0" smtClean="0"/>
              <a:pPr algn="l">
                <a:defRPr/>
              </a:pPr>
              <a:t>45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BFFD6727-A2BA-4DD1-9B7F-3576C40C7FBB}" type="slidenum">
              <a:rPr lang="zh-CN" altLang="en-US" sz="1800" dirty="0" smtClean="0"/>
              <a:pPr algn="l">
                <a:defRPr/>
              </a:pPr>
              <a:t>46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BA32C2D8-AAAF-4CB0-81AB-8D848EF8F1CB}" type="slidenum">
              <a:rPr lang="zh-CN" altLang="en-US" sz="1800" dirty="0" smtClean="0"/>
              <a:pPr algn="l">
                <a:defRPr/>
              </a:pPr>
              <a:t>47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0AC67279-408B-457E-9CE3-EC9861FD3174}" type="slidenum">
              <a:rPr lang="zh-CN" altLang="en-US" sz="1800" dirty="0" smtClean="0"/>
              <a:pPr algn="l">
                <a:defRPr/>
              </a:pPr>
              <a:t>48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3D17E1CE-4F87-4436-9CAC-0A0042639177}" type="slidenum">
              <a:rPr lang="zh-CN" altLang="en-US" sz="1800" dirty="0" smtClean="0"/>
              <a:pPr algn="l">
                <a:defRPr/>
              </a:pPr>
              <a:t>49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86702CD5-2283-42E3-840F-0CBC407B3F5C}" type="slidenum">
              <a:rPr lang="zh-CN" altLang="en-US" sz="1800" dirty="0" smtClean="0"/>
              <a:pPr algn="l">
                <a:defRPr/>
              </a:pPr>
              <a:t>50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7FA1E2A8-B887-41EF-8480-5101AE89062E}" type="slidenum">
              <a:rPr lang="zh-CN" altLang="en-US" sz="1800" dirty="0" smtClean="0"/>
              <a:pPr algn="l">
                <a:defRPr/>
              </a:pPr>
              <a:t>51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939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BE05EF7F-CBA1-4113-A7B7-11B092FF6859}" type="slidenum">
              <a:rPr lang="zh-CN" altLang="en-US" sz="1800" dirty="0" smtClean="0"/>
              <a:pPr algn="l">
                <a:defRPr/>
              </a:pPr>
              <a:t>52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D5B87CCB-171B-4C45-A201-2236BA1AAA42}" type="slidenum">
              <a:rPr lang="zh-CN" altLang="en-US" sz="1800" dirty="0" smtClean="0"/>
              <a:pPr algn="l">
                <a:defRPr/>
              </a:pPr>
              <a:t>8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6042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10B89337-C96B-4F6B-BFF3-72FE2E2AC8FF}" type="slidenum">
              <a:rPr lang="zh-CN" altLang="en-US" sz="1800" dirty="0" smtClean="0"/>
              <a:pPr algn="l">
                <a:defRPr/>
              </a:pPr>
              <a:t>53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6144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D3C2B4E4-F1EE-40D4-B33F-75F0A5182421}" type="slidenum">
              <a:rPr lang="zh-CN" altLang="en-US" sz="1800" dirty="0" smtClean="0"/>
              <a:pPr algn="l">
                <a:defRPr/>
              </a:pPr>
              <a:t>54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6144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13AF3AD5-ECC3-4BAE-8BF7-4F5DB1956EDF}" type="slidenum">
              <a:rPr lang="zh-CN" altLang="en-US" sz="1800" dirty="0" smtClean="0"/>
              <a:pPr algn="l">
                <a:defRPr/>
              </a:pPr>
              <a:t>55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6144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F2D1F7A4-DFA4-421F-99B8-DB0917193A85}" type="slidenum">
              <a:rPr lang="zh-CN" altLang="en-US" sz="1800" dirty="0" smtClean="0"/>
              <a:pPr algn="l">
                <a:defRPr/>
              </a:pPr>
              <a:t>56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8499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D727F4FF-75DB-4B3B-ABDB-F4ECCBA3105E}" type="slidenum">
              <a:rPr lang="zh-CN" altLang="en-US" sz="1800" dirty="0" smtClean="0"/>
              <a:pPr algn="l">
                <a:defRPr/>
              </a:pPr>
              <a:t>57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660C0AF8-9594-47A7-B0D1-67C85161FA61}" type="slidenum">
              <a:rPr lang="zh-CN" altLang="en-US" sz="1800" dirty="0" smtClean="0"/>
              <a:pPr algn="l">
                <a:defRPr/>
              </a:pPr>
              <a:t>9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68250957-DE29-4044-BF28-E7139A1C9C31}" type="slidenum">
              <a:rPr lang="zh-CN" altLang="en-US" sz="1800" dirty="0" smtClean="0"/>
              <a:pPr algn="l">
                <a:defRPr/>
              </a:pPr>
              <a:t>10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0A4A6659-69A6-41F0-B496-9E8B9526EC45}" type="slidenum">
              <a:rPr lang="zh-CN" altLang="en-US" sz="1800" dirty="0" smtClean="0"/>
              <a:pPr algn="l">
                <a:defRPr/>
              </a:pPr>
              <a:t>11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4ABDEB4D-B52C-44AE-985D-104D2A30AF5D}" type="slidenum">
              <a:rPr lang="zh-CN" altLang="en-US" sz="1800" dirty="0" smtClean="0"/>
              <a:pPr algn="l">
                <a:defRPr/>
              </a:pPr>
              <a:t>12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320800" y="1122363"/>
            <a:ext cx="9474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单击此处编辑课程标题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20800" y="3602038"/>
            <a:ext cx="94742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749BB47C-0B23-4B02-B769-BE8BB50E62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3" y="6113342"/>
            <a:ext cx="2016221" cy="63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88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3" y="6113342"/>
            <a:ext cx="2016221" cy="63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86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dirty="0"/>
              <a:t>单击此处编辑章标题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3" y="6136787"/>
            <a:ext cx="2016221" cy="63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77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3" y="6128972"/>
            <a:ext cx="2016221" cy="63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42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78227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3" y="6136787"/>
            <a:ext cx="2016221" cy="63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31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E8AB8-09CB-4EC0-821D-CDE64E7E8EA7}" type="datetimeFigureOut">
              <a:rPr lang="zh-CN" altLang="en-US" smtClean="0"/>
              <a:t>2018-12-04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90FCE-D58E-4466-9747-84928ED2354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Picture 10" descr="pasted-image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417466"/>
            <a:ext cx="2895600" cy="582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9804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文本框 6"/>
          <p:cNvSpPr txBox="1"/>
          <p:nvPr userDrawn="1"/>
        </p:nvSpPr>
        <p:spPr>
          <a:xfrm>
            <a:off x="3926175" y="2374900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/>
              <a:t>技术成就梦想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95" y="6349759"/>
            <a:ext cx="1459338" cy="2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00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E8AB8-09CB-4EC0-821D-CDE64E7E8EA7}" type="datetimeFigureOut">
              <a:rPr lang="zh-CN" altLang="en-US" smtClean="0"/>
              <a:t>2018-12-04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90FCE-D58E-4466-9747-84928ED235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804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68" userDrawn="1">
          <p15:clr>
            <a:srgbClr val="F26B43"/>
          </p15:clr>
        </p15:guide>
        <p15:guide id="4" pos="69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201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733425"/>
            <a:ext cx="10418763" cy="539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96282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723899"/>
            <a:ext cx="9265922" cy="4820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54112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723900"/>
            <a:ext cx="10418763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03446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3" y="714375"/>
            <a:ext cx="10466387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04473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4" y="719138"/>
            <a:ext cx="9083774" cy="472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31327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3" y="714375"/>
            <a:ext cx="9003717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84876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8" y="719138"/>
            <a:ext cx="8631277" cy="541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53467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9" y="714375"/>
            <a:ext cx="8797422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0477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9" y="719138"/>
            <a:ext cx="8021918" cy="541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49548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4" y="723900"/>
            <a:ext cx="9200486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63100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标题 1">
            <a:extLst>
              <a:ext uri="{FF2B5EF4-FFF2-40B4-BE49-F238E27FC236}">
                <a16:creationId xmlns="" xmlns:a16="http://schemas.microsoft.com/office/drawing/2014/main" id="{A3D9A432-3FF1-423E-8F35-66DEDBE0CC3B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46811" y="2242845"/>
            <a:ext cx="8465695" cy="10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-150" normalizeH="0" baseline="0" noProof="0" smtClean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项目范围管理</a:t>
            </a:r>
            <a:endParaRPr kumimoji="0" lang="zh-CN" altLang="en-US" sz="6600" b="1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="" xmlns:a16="http://schemas.microsoft.com/office/drawing/2014/main" id="{91149416-FA23-4423-A71E-41E29210B0E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46813" y="857314"/>
            <a:ext cx="2160000" cy="612000"/>
          </a:xfrm>
          <a:prstGeom prst="roundRect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>
            <a:outerShdw blurRad="342900" dist="22860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九阳神功专题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444A4C1-E019-481D-B85F-52CD79D9ED1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606812" y="3866294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smtClean="0">
                <a:latin typeface="+mn-ea"/>
              </a:rPr>
              <a:t>授课：薛大龙</a:t>
            </a:r>
            <a:endParaRPr lang="zh-CN" altLang="en-US" sz="3200" b="1" dirty="0">
              <a:latin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0444A4C1-E019-481D-B85F-52CD79D9ED1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20433" y="4745969"/>
            <a:ext cx="80444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smtClean="0">
                <a:latin typeface="+mn-ea"/>
              </a:rPr>
              <a:t>简介：中共党员、北京理工大学博士研究生、多所大学客座教授、北京市评标专家，多次参与软考的</a:t>
            </a:r>
            <a:r>
              <a:rPr lang="zh-CN" altLang="en-US" sz="2000" b="1" smtClean="0">
                <a:solidFill>
                  <a:srgbClr val="FF0000"/>
                </a:solidFill>
                <a:latin typeface="+mn-ea"/>
              </a:rPr>
              <a:t>命题与阅卷</a:t>
            </a:r>
            <a:r>
              <a:rPr lang="zh-CN" altLang="en-US" sz="2000" smtClean="0">
                <a:latin typeface="+mn-ea"/>
              </a:rPr>
              <a:t>，主编出版专著超过</a:t>
            </a:r>
            <a:r>
              <a:rPr lang="en-US" altLang="zh-CN" sz="2000" smtClean="0">
                <a:latin typeface="+mn-ea"/>
              </a:rPr>
              <a:t>60</a:t>
            </a:r>
            <a:r>
              <a:rPr lang="zh-CN" altLang="en-US" sz="2000" smtClean="0">
                <a:latin typeface="+mn-ea"/>
              </a:rPr>
              <a:t>部！</a:t>
            </a:r>
            <a:endParaRPr lang="zh-CN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4110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1" y="762000"/>
            <a:ext cx="8672814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39884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6" y="719138"/>
            <a:ext cx="9041154" cy="541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55924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728663"/>
            <a:ext cx="8154003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9752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9" y="504825"/>
            <a:ext cx="9059540" cy="584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98719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6" y="733425"/>
            <a:ext cx="8709588" cy="539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46035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728663"/>
            <a:ext cx="10437813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52359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6" y="723900"/>
            <a:ext cx="8512818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41209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514350"/>
            <a:ext cx="10437813" cy="582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25410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3" y="723900"/>
            <a:ext cx="10428287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04086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3" y="704850"/>
            <a:ext cx="10428287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34539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p1.ssl.qhmsg.com/t0115de3a1087d85ce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135" y="1541482"/>
            <a:ext cx="255270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p1.ssl.qhmsg.com/dr/270_500_/t0105beebb30fd2751b.png?size=500x6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488" y="1560531"/>
            <a:ext cx="2571750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67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24" y="806973"/>
            <a:ext cx="9437662" cy="4922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66436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3" y="514350"/>
            <a:ext cx="8953319" cy="582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5543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160" y="719138"/>
            <a:ext cx="7966094" cy="541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38793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3" y="514350"/>
            <a:ext cx="10428287" cy="582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97321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714375"/>
            <a:ext cx="8947893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34889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704850"/>
            <a:ext cx="8964231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83183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714375"/>
            <a:ext cx="8834859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24636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8" y="709613"/>
            <a:ext cx="8214589" cy="543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25703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704850"/>
            <a:ext cx="8939032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70420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733425"/>
            <a:ext cx="10437813" cy="539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31833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6" y="752475"/>
            <a:ext cx="9658712" cy="535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55786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723900"/>
            <a:ext cx="9158951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24411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6" y="723900"/>
            <a:ext cx="9272648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82165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69" y="709613"/>
            <a:ext cx="10428287" cy="543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10386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8" y="714375"/>
            <a:ext cx="8966943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31250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728663"/>
            <a:ext cx="9158951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80441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728663"/>
            <a:ext cx="10418763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97981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4" y="709613"/>
            <a:ext cx="9165762" cy="543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8465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8" y="704850"/>
            <a:ext cx="10447337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40659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714375"/>
            <a:ext cx="10437813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72817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9" y="704850"/>
            <a:ext cx="9506854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80767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16" y="666138"/>
            <a:ext cx="9184812" cy="5157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0101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1" y="719138"/>
            <a:ext cx="9587214" cy="541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4194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709613"/>
            <a:ext cx="9610363" cy="543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3743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8" y="704850"/>
            <a:ext cx="10447337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814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6" y="509588"/>
            <a:ext cx="8867534" cy="583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56811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704850"/>
            <a:ext cx="10475913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76850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714375"/>
            <a:ext cx="10456863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871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714375"/>
            <a:ext cx="9702961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30747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Box 4"/>
          <p:cNvSpPr txBox="1">
            <a:spLocks noChangeArrowheads="1"/>
          </p:cNvSpPr>
          <p:nvPr/>
        </p:nvSpPr>
        <p:spPr bwMode="auto">
          <a:xfrm>
            <a:off x="731508" y="1441285"/>
            <a:ext cx="7519987" cy="348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901" tIns="50950" rIns="101901" bIns="50950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200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Q&amp;A</a:t>
            </a:r>
            <a:endParaRPr lang="zh-CN" altLang="en-US" sz="22000">
              <a:solidFill>
                <a:srgbClr val="C0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7587" name="TextBox 5"/>
          <p:cNvSpPr txBox="1">
            <a:spLocks noChangeArrowheads="1"/>
          </p:cNvSpPr>
          <p:nvPr/>
        </p:nvSpPr>
        <p:spPr bwMode="auto">
          <a:xfrm>
            <a:off x="196850" y="46038"/>
            <a:ext cx="28813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 b="1">
                <a:solidFill>
                  <a:schemeClr val="tx2"/>
                </a:solidFill>
                <a:latin typeface="微软雅黑" pitchFamily="34" charset="-122"/>
              </a:rPr>
              <a:t>谢谢</a:t>
            </a:r>
          </a:p>
        </p:txBody>
      </p:sp>
      <p:sp>
        <p:nvSpPr>
          <p:cNvPr id="67588" name="文本框 1"/>
          <p:cNvSpPr txBox="1">
            <a:spLocks noChangeArrowheads="1"/>
          </p:cNvSpPr>
          <p:nvPr/>
        </p:nvSpPr>
        <p:spPr bwMode="auto">
          <a:xfrm>
            <a:off x="581025" y="4618038"/>
            <a:ext cx="9429874" cy="133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-112713" eaLnBrk="0" hangingPunct="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薛博士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主讲</a:t>
            </a:r>
            <a:r>
              <a:rPr lang="zh-CN" altLang="en-US" sz="1800" b="1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领域</a:t>
            </a:r>
            <a:r>
              <a:rPr lang="zh-CN" altLang="en-US" sz="1800" b="1" smtClean="0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：信息系统</a:t>
            </a:r>
            <a:r>
              <a:rPr lang="zh-CN" altLang="en-US" sz="1800" b="1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项目管理</a:t>
            </a:r>
            <a:r>
              <a:rPr lang="zh-CN" altLang="en-US" sz="1800" b="1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师</a:t>
            </a:r>
            <a:r>
              <a:rPr lang="zh-CN" altLang="en-US" sz="1800" b="1" smtClean="0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、</a:t>
            </a:r>
            <a:r>
              <a:rPr lang="zh-CN" altLang="en-US" sz="1800" b="1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系统分析师、</a:t>
            </a:r>
            <a:r>
              <a:rPr lang="zh-CN" altLang="en-US" sz="1800" b="1" smtClean="0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系统架构设计师、系统规划与管理师</a:t>
            </a:r>
            <a:endParaRPr lang="en-US" altLang="zh-CN" sz="1800" b="1">
              <a:solidFill>
                <a:srgbClr val="001D59"/>
              </a:solidFill>
              <a:latin typeface="Georgia" pitchFamily="18" charset="0"/>
              <a:sym typeface="微软雅黑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C00000"/>
                </a:solidFill>
                <a:latin typeface="Georgia" pitchFamily="18" charset="0"/>
                <a:sym typeface="微软雅黑" pitchFamily="34" charset="-122"/>
              </a:rPr>
              <a:t>薛博士版权所有，已申请知识产权保护，侵权必究！</a:t>
            </a:r>
          </a:p>
        </p:txBody>
      </p:sp>
      <p:pic>
        <p:nvPicPr>
          <p:cNvPr id="67589" name="图片 4" descr="T13xZTBXJv1RCvBVdK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0" y="1023938"/>
            <a:ext cx="52832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4277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033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6" y="723900"/>
            <a:ext cx="8792514" cy="4565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32268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9" y="733425"/>
            <a:ext cx="8953564" cy="4637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68835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9" y="741082"/>
            <a:ext cx="8831204" cy="495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56846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4" y="733425"/>
            <a:ext cx="9188912" cy="4750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56013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Name&quot;:&quot;无&quot;,&quot;HeaderHeight&quot;:0.0,&quot;TopMargin&quot;:0.0,&quot;FooterHeight&quot;:0.0,&quot;BottomMargin&quot;:0.0,&quot;SideMargin&quot;:10.0,&quot;IntervalMargin&quot;:0.0,&quot;Id&quot;:&quot;GuidesStyle_None&quot;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Tw Cen MT"/>
        <a:ea typeface="微软雅黑"/>
        <a:cs typeface=""/>
      </a:majorFont>
      <a:minorFont>
        <a:latin typeface="Tw Cen M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1221</TotalTime>
  <Words>510</Words>
  <Application>Microsoft Office PowerPoint</Application>
  <PresentationFormat>自定义</PresentationFormat>
  <Paragraphs>117</Paragraphs>
  <Slides>58</Slides>
  <Notes>54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59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yali cao</dc:creator>
  <cp:lastModifiedBy>薛大龙</cp:lastModifiedBy>
  <cp:revision>260</cp:revision>
  <dcterms:created xsi:type="dcterms:W3CDTF">2016-09-12T07:04:34Z</dcterms:created>
  <dcterms:modified xsi:type="dcterms:W3CDTF">2018-12-04T01:07:21Z</dcterms:modified>
</cp:coreProperties>
</file>